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4FC20BE-A380-43FD-BB90-99C33B29023B}" v="12" dt="2020-03-26T09:32:46.0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50D643-4C96-4C1E-9D08-33506412B4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12680D9-D1A1-4D3E-BAC0-DA6C3CE77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7BC4F8-2B8E-4953-BE69-8C8052A17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6C0FF65-5245-4E7C-8B3A-72E533B9D9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B0D61A-DC21-440F-A93E-BE1F7AEF5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382575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137529-8B1E-4542-9004-B93851877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ECC966E-F72E-48CC-A100-961A3705FC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9C3007B-BC33-4EC0-A619-EA77A8044A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94AD0E7-4658-4DDC-8FCE-FFDE0C80A0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8E62242-38E9-4089-9E9E-81628DBFC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1676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90D4B44-6A9D-40B0-8E80-4B5DE645905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3942BB8-E11A-4FAA-9376-54CB474E68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1A791B-CD51-41F2-A361-6C0FA4EA8D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BC0AB15-CD8F-42DD-B497-16BB322649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620D3D-61B5-459F-A47C-8E17686B1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87480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5D5D41-E4B4-42B1-A28A-761CBDB695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E855963-C838-4074-A364-F4A5D5863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A8D141A-4450-466A-B4B6-C48937068A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DED187E-5C91-45AB-B8F8-146B4F05AB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0288D4-2E96-458E-A4BF-E67580F1F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132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31B1690-46D9-40BA-ABF9-38DB481A6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7203935-C28A-42AA-89CE-F4E0FB649A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1337540-43A9-407B-8EB0-1DC657EB5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EF14A7-002B-4F5F-9CD4-35051A87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39F85B1-F088-4C09-8ED7-A7A2421C2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79062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772CD4-F543-4881-B07B-9FD6534D6F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BFD4EA5-9C37-45AF-AFB3-D0F33369C75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5DDDDB1-FD9C-4E49-AA48-1CE01BCE6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333F57-5FE0-4F5C-AED9-315DAB6DE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9FE75B9-5BFB-482E-8183-6A1F2EE156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41BFF70-8DD1-4AF2-A24B-D29D8F946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5308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7E02C5-08C1-4BA7-9202-9E4F1AB0C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2586048-CA38-4D84-8F7A-456637A80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AC0E48C3-1CA0-4129-AC2C-26070DDE1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DA4FAF45-20C3-41C3-9101-BBD26D8C80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D6A1A7EB-E758-4F37-8E1D-F6AAB58977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E7C4954-B6AE-4FD2-AAFB-44B465085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AA79A089-2212-4EC1-BF07-13DAF39FC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47DF1C31-56E3-450C-8FC3-3B0DB5CC1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1273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532C0B-A9CC-4C7B-8D7E-CBEFAA53D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7A2878B8-88F6-4C21-A44D-B649641E6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897D6CC-84E7-4207-A8EB-E21E43A06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82DF4170-44C5-49F2-96A8-5B5BA198D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53250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36D73087-F9EE-408F-9BBE-FA4951BE5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AAD9A19-6FB0-4E1F-8D9F-C8D027ADE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D7113EB-6042-49D7-AFEE-A6AFAC293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96888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3C82CBF-4BA9-4C9B-A268-1022FD448E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7236F95-FFA3-494D-8B41-D05624FE89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92AF6F97-0F94-4159-9DBF-50D719DF65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AF14C32-E7BB-4CD8-9AD7-D084548D0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73E95D54-AAF8-44E6-B002-D45CD3868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8FD153A-D2C4-48FF-A01F-BC0D116B1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752161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4316E2-9564-4D22-AFCF-0454F9A07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0B8F5B3-10FB-42EF-9EB8-B486A6CA26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262E3369-9BFF-464F-9F44-C3447BF7CF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677DD5-E5F8-4252-988E-16D3DBAC5F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E54E93D4-709E-4026-B740-F3C362D74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24E67E9-C387-4AEC-A640-FFBEC73F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814787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7473AFC3-5940-4E49-B1AB-28C7C6F0DF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063E3DE-C2AA-432F-95B6-10049988D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2E5439-1A5A-4312-939D-637BCB77BD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C339D-1A5E-429B-ADA1-1C2A61DCC2B7}" type="datetimeFigureOut">
              <a:rPr lang="fr-FR" smtClean="0"/>
              <a:t>26/03/2020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C640FB-D2EB-48BF-988E-D62122AC05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9272B5-695A-412F-8918-B7023B1AC9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D67725-6C78-4B1D-9F11-F38323568E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168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445887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DCC3DDD-6922-43AF-90CF-BBEB298501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40797" y="1122363"/>
            <a:ext cx="3084758" cy="2902882"/>
          </a:xfrm>
        </p:spPr>
        <p:txBody>
          <a:bodyPr anchor="b">
            <a:normAutofit/>
          </a:bodyPr>
          <a:lstStyle/>
          <a:p>
            <a:pPr algn="l"/>
            <a:r>
              <a:rPr lang="fr-FR" sz="4000" dirty="0"/>
              <a:t>Les indices du printemps : des </a:t>
            </a:r>
            <a:r>
              <a:rPr lang="fr-FR" sz="4000"/>
              <a:t>joquilles</a:t>
            </a:r>
            <a:endParaRPr lang="fr-FR" sz="4000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C39FC5E-7F57-47A5-83A1-A4695548DF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40797" y="4852070"/>
            <a:ext cx="3084758" cy="990474"/>
          </a:xfrm>
        </p:spPr>
        <p:txBody>
          <a:bodyPr anchor="t">
            <a:normAutofit/>
          </a:bodyPr>
          <a:lstStyle/>
          <a:p>
            <a:pPr algn="l"/>
            <a:r>
              <a:rPr lang="fr-FR" sz="2000" dirty="0"/>
              <a:t>Envoyées par </a:t>
            </a:r>
            <a:r>
              <a:rPr lang="fr-FR" sz="2000" dirty="0" err="1"/>
              <a:t>Maëline</a:t>
            </a:r>
            <a:r>
              <a:rPr lang="fr-FR" sz="2000" dirty="0"/>
              <a:t> et </a:t>
            </a:r>
            <a:r>
              <a:rPr lang="fr-FR" sz="2000" dirty="0" err="1"/>
              <a:t>Nohan</a:t>
            </a:r>
            <a:endParaRPr lang="fr-FR" sz="2000" dirty="0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A19A3F5-314C-46CC-8695-7C6BFCAC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41664" y="73152"/>
            <a:ext cx="1178966" cy="232963"/>
            <a:chOff x="7763256" y="73152"/>
            <a:chExt cx="1178966" cy="232963"/>
          </a:xfrm>
        </p:grpSpPr>
        <p:sp>
          <p:nvSpPr>
            <p:cNvPr id="48" name="Rectangle 64">
              <a:extLst>
                <a:ext uri="{FF2B5EF4-FFF2-40B4-BE49-F238E27FC236}">
                  <a16:creationId xmlns:a16="http://schemas.microsoft.com/office/drawing/2014/main" id="{278F674D-D76D-4798-B032-C8B53BB243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66">
              <a:extLst>
                <a:ext uri="{FF2B5EF4-FFF2-40B4-BE49-F238E27FC236}">
                  <a16:creationId xmlns:a16="http://schemas.microsoft.com/office/drawing/2014/main" id="{93C95A67-CFD6-49FD-BAAA-A697C0CD39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182CC514-9A22-43DC-9B8B-274A1BA4F36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C5736E08-B988-4CC3-A244-9E5F806B4C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B2938EAC-3109-4B44-9E80-A9A7D99F14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E10B9525-3F05-4446-8486-E44910EE65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F93E511D-E6DC-4D13-976A-0110E165A58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85684F25-E83E-4E6D-AD9A-B9BDDB0E74E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118B2579-8426-416F-8744-D7EB91511A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5B4CB9E6-5FA1-4665-888E-BEBD41CC86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5095E589-7E16-4865-B076-8C04BA65A0B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6D0546CB-725B-4586-BEDD-A8E1DA496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AB5EE017-5E43-4AB4-BF17-C2150694C3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456BFE42-FE3E-4763-A6E8-BC9C34C101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A395DBA0-7465-4857-B1C8-CB25971B03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BC8EB897-B7B1-4BAD-AB7C-A40DE6F4B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4664B19C-7F4F-4092-ADCA-581CE08E1A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1841D5A7-F7A1-4A43-834B-F6DF2B0E2F6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07387B72-31EA-4F4A-8CAD-2132C33354B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99841BC6-D90A-4F47-B7B0-21B4DEA249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 6" descr="Une image contenant plante, fleur, extérieur, roche&#10;&#10;Description générée automatiquement">
            <a:extLst>
              <a:ext uri="{FF2B5EF4-FFF2-40B4-BE49-F238E27FC236}">
                <a16:creationId xmlns:a16="http://schemas.microsoft.com/office/drawing/2014/main" id="{B69B8FF4-9F12-48B9-9DC6-C12F6BD00B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r="-3" b="-3"/>
          <a:stretch/>
        </p:blipFill>
        <p:spPr>
          <a:xfrm rot="5400000">
            <a:off x="-576925" y="1377946"/>
            <a:ext cx="5522976" cy="391922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0EC138C-923F-41CC-A4B7-13928218480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r="5530" b="-3"/>
          <a:stretch/>
        </p:blipFill>
        <p:spPr>
          <a:xfrm>
            <a:off x="4346544" y="576072"/>
            <a:ext cx="3922776" cy="5522976"/>
          </a:xfrm>
          <a:prstGeom prst="rect">
            <a:avLst/>
          </a:prstGeom>
        </p:spPr>
      </p:pic>
      <p:sp>
        <p:nvSpPr>
          <p:cNvPr id="69" name="Rectangle 68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150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9D3A9E89-033E-4C4A-8C41-416DABFFD3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6293361-111E-427D-8E5B-256944AC83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2000" cy="275355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81A9BD2-FD8D-453B-99B7-33BF48290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42964" y="687479"/>
            <a:ext cx="3444240" cy="15748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kern="1200" dirty="0">
                <a:latin typeface="+mj-lt"/>
                <a:ea typeface="+mj-ea"/>
                <a:cs typeface="+mj-cs"/>
              </a:rPr>
              <a:t>Un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lamier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pourpre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(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ou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ortie</a:t>
            </a:r>
            <a:r>
              <a:rPr lang="en-US" sz="3200" kern="1200" dirty="0">
                <a:latin typeface="+mj-lt"/>
                <a:ea typeface="+mj-ea"/>
                <a:cs typeface="+mj-cs"/>
              </a:rPr>
              <a:t> rouge), et un </a:t>
            </a:r>
            <a:r>
              <a:rPr lang="en-US" sz="3200" kern="1200" dirty="0" err="1">
                <a:latin typeface="+mj-lt"/>
                <a:ea typeface="+mj-ea"/>
                <a:cs typeface="+mj-cs"/>
              </a:rPr>
              <a:t>fraisier</a:t>
            </a:r>
            <a:endParaRPr lang="en-US" sz="3200" kern="1200" dirty="0">
              <a:latin typeface="+mj-lt"/>
              <a:ea typeface="+mj-ea"/>
              <a:cs typeface="+mj-cs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AA1B0023-AE02-498E-AF35-E0BDC77BE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439912" y="73152"/>
            <a:ext cx="1178966" cy="232963"/>
            <a:chOff x="7763256" y="73152"/>
            <a:chExt cx="1178966" cy="232963"/>
          </a:xfrm>
        </p:grpSpPr>
        <p:sp>
          <p:nvSpPr>
            <p:cNvPr id="50" name="Rectangle 64">
              <a:extLst>
                <a:ext uri="{FF2B5EF4-FFF2-40B4-BE49-F238E27FC236}">
                  <a16:creationId xmlns:a16="http://schemas.microsoft.com/office/drawing/2014/main" id="{53806E12-E3AF-415B-912E-A7ADF55A30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>
              <a:extLst>
                <a:ext uri="{FF2B5EF4-FFF2-40B4-BE49-F238E27FC236}">
                  <a16:creationId xmlns:a16="http://schemas.microsoft.com/office/drawing/2014/main" id="{E02F9BA6-17B4-4B27-8634-3BC8F0303B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>
              <a:extLst>
                <a:ext uri="{FF2B5EF4-FFF2-40B4-BE49-F238E27FC236}">
                  <a16:creationId xmlns:a16="http://schemas.microsoft.com/office/drawing/2014/main" id="{1CD143C8-7B6A-44C8-927F-C9B326BA9AA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>
              <a:extLst>
                <a:ext uri="{FF2B5EF4-FFF2-40B4-BE49-F238E27FC236}">
                  <a16:creationId xmlns:a16="http://schemas.microsoft.com/office/drawing/2014/main" id="{6570BF11-63B3-4602-BC94-B4D33A143F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>
              <a:extLst>
                <a:ext uri="{FF2B5EF4-FFF2-40B4-BE49-F238E27FC236}">
                  <a16:creationId xmlns:a16="http://schemas.microsoft.com/office/drawing/2014/main" id="{B6BE628C-83A8-447C-BAC5-0CB57FA5190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>
              <a:extLst>
                <a:ext uri="{FF2B5EF4-FFF2-40B4-BE49-F238E27FC236}">
                  <a16:creationId xmlns:a16="http://schemas.microsoft.com/office/drawing/2014/main" id="{A346C3AA-609E-4D9F-BF07-765787C54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>
              <a:extLst>
                <a:ext uri="{FF2B5EF4-FFF2-40B4-BE49-F238E27FC236}">
                  <a16:creationId xmlns:a16="http://schemas.microsoft.com/office/drawing/2014/main" id="{F0BEFC87-1D0B-46DC-9D30-633EE50A15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>
              <a:extLst>
                <a:ext uri="{FF2B5EF4-FFF2-40B4-BE49-F238E27FC236}">
                  <a16:creationId xmlns:a16="http://schemas.microsoft.com/office/drawing/2014/main" id="{7FD17961-08F4-41EC-BB9A-BC315C7B0C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>
              <a:extLst>
                <a:ext uri="{FF2B5EF4-FFF2-40B4-BE49-F238E27FC236}">
                  <a16:creationId xmlns:a16="http://schemas.microsoft.com/office/drawing/2014/main" id="{A500E89C-B48B-41FA-96AD-3FE3E79414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>
              <a:extLst>
                <a:ext uri="{FF2B5EF4-FFF2-40B4-BE49-F238E27FC236}">
                  <a16:creationId xmlns:a16="http://schemas.microsoft.com/office/drawing/2014/main" id="{8CE9C8A0-F795-41E7-B5D8-18CFDEA969E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>
              <a:extLst>
                <a:ext uri="{FF2B5EF4-FFF2-40B4-BE49-F238E27FC236}">
                  <a16:creationId xmlns:a16="http://schemas.microsoft.com/office/drawing/2014/main" id="{A381868D-890F-42D1-BD24-08C193D5FF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>
              <a:extLst>
                <a:ext uri="{FF2B5EF4-FFF2-40B4-BE49-F238E27FC236}">
                  <a16:creationId xmlns:a16="http://schemas.microsoft.com/office/drawing/2014/main" id="{4B3382AF-FEB9-4C5F-8912-73BD1E5BC0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>
              <a:extLst>
                <a:ext uri="{FF2B5EF4-FFF2-40B4-BE49-F238E27FC236}">
                  <a16:creationId xmlns:a16="http://schemas.microsoft.com/office/drawing/2014/main" id="{62ABBA1B-CBE6-4257-8585-AA9CDDCD84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>
              <a:extLst>
                <a:ext uri="{FF2B5EF4-FFF2-40B4-BE49-F238E27FC236}">
                  <a16:creationId xmlns:a16="http://schemas.microsoft.com/office/drawing/2014/main" id="{E5D2E8A9-D318-4570-B2FA-74D1B6129A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>
              <a:extLst>
                <a:ext uri="{FF2B5EF4-FFF2-40B4-BE49-F238E27FC236}">
                  <a16:creationId xmlns:a16="http://schemas.microsoft.com/office/drawing/2014/main" id="{7A0E57FA-277E-440E-B625-F3F16E16D6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>
              <a:extLst>
                <a:ext uri="{FF2B5EF4-FFF2-40B4-BE49-F238E27FC236}">
                  <a16:creationId xmlns:a16="http://schemas.microsoft.com/office/drawing/2014/main" id="{E1137B2F-FDA3-4E48-BE8D-E8DB2A70D4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>
              <a:extLst>
                <a:ext uri="{FF2B5EF4-FFF2-40B4-BE49-F238E27FC236}">
                  <a16:creationId xmlns:a16="http://schemas.microsoft.com/office/drawing/2014/main" id="{4921F1AE-73F0-4FB5-AB7C-91C9FFEFE2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1AA81F72-1A06-4D2B-8442-CCBC037F2C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>
              <a:extLst>
                <a:ext uri="{FF2B5EF4-FFF2-40B4-BE49-F238E27FC236}">
                  <a16:creationId xmlns:a16="http://schemas.microsoft.com/office/drawing/2014/main" id="{3602415E-3837-4177-BBEA-2FE8254709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>
              <a:extLst>
                <a:ext uri="{FF2B5EF4-FFF2-40B4-BE49-F238E27FC236}">
                  <a16:creationId xmlns:a16="http://schemas.microsoft.com/office/drawing/2014/main" id="{3AA77A58-1216-40CD-B3E9-A85199DF76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Image 6" descr="Une image contenant herbe, plante, fleur, extérieur&#10;&#10;Description générée automatiquement">
            <a:extLst>
              <a:ext uri="{FF2B5EF4-FFF2-40B4-BE49-F238E27FC236}">
                <a16:creationId xmlns:a16="http://schemas.microsoft.com/office/drawing/2014/main" id="{09C2D514-B13B-4725-8DB8-58FB15E893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" r="12429" b="1"/>
          <a:stretch/>
        </p:blipFill>
        <p:spPr>
          <a:xfrm>
            <a:off x="374246" y="531074"/>
            <a:ext cx="3566160" cy="5577118"/>
          </a:xfrm>
          <a:prstGeom prst="rect">
            <a:avLst/>
          </a:prstGeom>
        </p:spPr>
      </p:pic>
      <p:pic>
        <p:nvPicPr>
          <p:cNvPr id="5" name="Espace réservé du contenu 4" descr="Une image contenant extérieur, plante, arbre, vert&#10;&#10;Description générée automatiquement">
            <a:extLst>
              <a:ext uri="{FF2B5EF4-FFF2-40B4-BE49-F238E27FC236}">
                <a16:creationId xmlns:a16="http://schemas.microsoft.com/office/drawing/2014/main" id="{9625F146-B5A9-4DCA-9F9C-D6409155F9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3" r="9861" b="1"/>
          <a:stretch/>
        </p:blipFill>
        <p:spPr>
          <a:xfrm>
            <a:off x="4228390" y="531074"/>
            <a:ext cx="3566160" cy="5577118"/>
          </a:xfrm>
          <a:prstGeom prst="rect">
            <a:avLst/>
          </a:prstGeom>
        </p:spPr>
      </p:pic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90EAC85A-DD9C-435C-8EBD-8C62FD3551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42964" y="3155626"/>
            <a:ext cx="3444240" cy="2935176"/>
          </a:xfrm>
        </p:spPr>
        <p:txBody>
          <a:bodyPr anchor="ctr">
            <a:normAutofit/>
          </a:bodyPr>
          <a:lstStyle/>
          <a:p>
            <a:r>
              <a:rPr lang="en-US" sz="1800" dirty="0" err="1"/>
              <a:t>Envoyés</a:t>
            </a:r>
            <a:r>
              <a:rPr lang="en-US" sz="1800" dirty="0"/>
              <a:t> par Clarice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78907291-9D6D-4740-81DB-441477BCA2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01384"/>
            <a:ext cx="12192000" cy="35661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4509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70058C-486E-42DC-812A-0143E5055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</a:t>
            </a:r>
            <a:r>
              <a:rPr lang="fr-FR" dirty="0" err="1"/>
              <a:t>iondices</a:t>
            </a:r>
            <a:r>
              <a:rPr lang="fr-FR" dirty="0"/>
              <a:t> </a:t>
            </a:r>
            <a:r>
              <a:rPr lang="fr-FR" dirty="0" err="1"/>
              <a:t>deJade</a:t>
            </a:r>
            <a:r>
              <a:rPr lang="fr-FR" dirty="0"/>
              <a:t> et Mélina: des photos de fleurs et de pensées, et des bourgeons.</a:t>
            </a:r>
          </a:p>
        </p:txBody>
      </p:sp>
      <p:pic>
        <p:nvPicPr>
          <p:cNvPr id="5" name="Espace réservé du contenu 4" descr="Une image contenant table, boîte, alimentation&#10;&#10;Description générée automatiquement">
            <a:extLst>
              <a:ext uri="{FF2B5EF4-FFF2-40B4-BE49-F238E27FC236}">
                <a16:creationId xmlns:a16="http://schemas.microsoft.com/office/drawing/2014/main" id="{83F19EBD-05FA-40F6-A890-685D017B62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495073"/>
            <a:ext cx="4841452" cy="3631089"/>
          </a:xfr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1532A52-3089-4039-B910-7D00DBC85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6800" y="2255520"/>
            <a:ext cx="4714240" cy="3535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6171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133E4E-55C3-4C1B-A1C5-C33D1F60F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Et une jolie fleur de cerisier par </a:t>
            </a:r>
            <a:r>
              <a:rPr lang="fr-FR" dirty="0" err="1"/>
              <a:t>Yaëlle</a:t>
            </a:r>
            <a:r>
              <a:rPr lang="fr-FR" dirty="0"/>
              <a:t>!</a:t>
            </a:r>
          </a:p>
        </p:txBody>
      </p:sp>
      <p:pic>
        <p:nvPicPr>
          <p:cNvPr id="4" name="Espace réservé du contenu 3" descr="Résultat de recherche d'images pour &quot;les fleurs qui bourgeonnent&quot;">
            <a:extLst>
              <a:ext uri="{FF2B5EF4-FFF2-40B4-BE49-F238E27FC236}">
                <a16:creationId xmlns:a16="http://schemas.microsoft.com/office/drawing/2014/main" id="{A7A4C2BA-4BF7-4538-A1D5-14070ABB7D5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0" y="2445544"/>
            <a:ext cx="5715000" cy="3111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57920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199AA2D2-6DAC-4783-AC92-8C3221124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Bravo et merci à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vous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pour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ces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jolies</a:t>
            </a:r>
            <a:r>
              <a:rPr lang="en-US" sz="6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images </a:t>
            </a:r>
            <a:r>
              <a:rPr lang="en-US" sz="6000" kern="1200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printanières</a:t>
            </a:r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!</a:t>
            </a:r>
            <a:endParaRPr lang="en-US" sz="60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025138201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64</Words>
  <Application>Microsoft Office PowerPoint</Application>
  <PresentationFormat>Grand écran</PresentationFormat>
  <Paragraphs>7</Paragraphs>
  <Slides>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Thème Office</vt:lpstr>
      <vt:lpstr>Les indices du printemps : des joquilles</vt:lpstr>
      <vt:lpstr>Un lamier pourpre (ou ortie rouge), et un fraisier</vt:lpstr>
      <vt:lpstr>Les iondices deJade et Mélina: des photos de fleurs et de pensées, et des bourgeons.</vt:lpstr>
      <vt:lpstr>Et une jolie fleur de cerisier par Yaëlle!</vt:lpstr>
      <vt:lpstr>Bravo et merci à vous pour ces jolies images printanières!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Les indices du printemps : des joquilles</dc:title>
  <dc:creator>Mylene Haladuda</dc:creator>
  <cp:lastModifiedBy>Mylene Haladuda</cp:lastModifiedBy>
  <cp:revision>1</cp:revision>
  <dcterms:created xsi:type="dcterms:W3CDTF">2020-03-26T09:32:52Z</dcterms:created>
  <dcterms:modified xsi:type="dcterms:W3CDTF">2020-03-26T09:34:04Z</dcterms:modified>
</cp:coreProperties>
</file>